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sldIdLst>
    <p:sldId id="287" r:id="rId2"/>
    <p:sldId id="293" r:id="rId3"/>
    <p:sldId id="292" r:id="rId4"/>
    <p:sldId id="258" r:id="rId5"/>
    <p:sldId id="260" r:id="rId6"/>
    <p:sldId id="259" r:id="rId7"/>
    <p:sldId id="297" r:id="rId8"/>
    <p:sldId id="291" r:id="rId9"/>
    <p:sldId id="274" r:id="rId10"/>
    <p:sldId id="270" r:id="rId11"/>
    <p:sldId id="273" r:id="rId12"/>
    <p:sldId id="275" r:id="rId13"/>
    <p:sldId id="277" r:id="rId14"/>
    <p:sldId id="262" r:id="rId15"/>
    <p:sldId id="286" r:id="rId16"/>
    <p:sldId id="288" r:id="rId17"/>
    <p:sldId id="289" r:id="rId18"/>
    <p:sldId id="295" r:id="rId19"/>
    <p:sldId id="264" r:id="rId20"/>
    <p:sldId id="266" r:id="rId21"/>
    <p:sldId id="267" r:id="rId22"/>
    <p:sldId id="268" r:id="rId23"/>
    <p:sldId id="269" r:id="rId24"/>
    <p:sldId id="290" r:id="rId25"/>
    <p:sldId id="283" r:id="rId26"/>
    <p:sldId id="294" r:id="rId27"/>
    <p:sldId id="285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0" autoAdjust="0"/>
    <p:restoredTop sz="94660"/>
  </p:normalViewPr>
  <p:slideViewPr>
    <p:cSldViewPr snapToGrid="0">
      <p:cViewPr>
        <p:scale>
          <a:sx n="59" d="100"/>
          <a:sy n="59" d="100"/>
        </p:scale>
        <p:origin x="5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984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74792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722" y="2848533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423994" y="2158954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35" y="2848533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802534" y="2226732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610</Words>
  <Application>Microsoft Office PowerPoint</Application>
  <PresentationFormat>Widescreen</PresentationFormat>
  <Paragraphs>213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Extra slides</vt:lpstr>
      <vt:lpstr>Challenges: N2DL-HeLa </vt:lpstr>
      <vt:lpstr>Dice score - Issues</vt:lpstr>
      <vt:lpstr>Evaluation algorithm – Dice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Ieva Sorokina-Ozola</cp:lastModifiedBy>
  <cp:revision>31</cp:revision>
  <dcterms:created xsi:type="dcterms:W3CDTF">2022-05-12T18:05:34Z</dcterms:created>
  <dcterms:modified xsi:type="dcterms:W3CDTF">2022-05-13T20:59:50Z</dcterms:modified>
</cp:coreProperties>
</file>